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>
        <p:scale>
          <a:sx n="100" d="100"/>
          <a:sy n="100" d="100"/>
        </p:scale>
        <p:origin x="72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8DF83-B4AE-4D9D-9A40-63FFD2731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222E8B-B550-46A1-ACF5-0DE83811E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968C82-5656-4126-ADB4-46449489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E7958F-2942-4463-BD6A-DF2EF4FB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2D0644-2A44-4383-BEE3-66457480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4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76890E-2691-4964-BD4C-980DCF60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09101A-4503-47FF-AB61-DE6D5C12F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A94AF4-4C4A-4D97-BC2B-71D5F284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FDB83C-B807-4A6D-871D-6F421EC9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EE9235-C9BC-4410-99C2-ECE31A35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35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0A2E90-18F9-47C4-B3B0-63292A429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19EE798-1B97-4670-9D5D-1B0088538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66309E-806E-4F19-81E0-F4DBB2B0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D08069-EE42-47A6-A4B1-D23583CB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96D344-8FA3-4BE6-82A9-7C1518CF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20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BA501-BE40-4B1A-8C36-475AB3A1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F28EF5-3A42-4C19-A33A-ACF8EA6B2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85B5F-4F03-4C12-93F3-A8136D26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3441D8-FDCA-4634-8915-42222821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43CFDE-4A14-4DD2-BDFE-AF72114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12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D14AC-2D74-46F5-A247-65B21956B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E114DE-4902-4F9A-BFB1-23CF212CE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FC2F46-91AF-4DEC-A9B9-30E055B6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DF1C08-25A3-4D5C-AA0D-299D3390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36412-305D-4AE5-B984-8152F668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939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F7B4D-46B2-4FE1-AE7E-AC53537A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B817F-A64A-462D-8A02-987C6743A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28C18A-22A9-48FD-B5AC-C291F6EE6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3C0460-99D1-425F-82B9-1466A924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732815-4A98-47D4-953C-7A0479A9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427EE4-0C1B-4A01-A074-403590D5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75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D401D-C3FD-4C57-8BD5-976C6542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2E1528-1DE9-401B-B1CA-27DF99891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B2C3BF-02D6-4780-880D-A58F9B5AE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C0C74D-3874-420D-B6DE-699567C78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184DA3E-9EF1-4C64-84B1-F99F15F4A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156034-DB93-45B3-8548-BBE6047F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D557B6-D67C-4B22-AEFA-7470A9F8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9B55E8-565C-484D-81E3-CC302BE8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36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B3A7A-B07E-4966-8496-155002AC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FD85D2-2FE7-4915-BFA6-4B0B7677D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E41CFB-0802-40FE-8DC4-F02EDB50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92A2F1-2F82-498A-AA93-A140B0A4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2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DBD6B3A-1468-48C2-B0A0-DEF7B84B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B711E25-1298-44B1-8DB0-DC7540CB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E4DE2C-AEB3-47C8-8D49-5D9F467F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93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1994D-8DEE-4DDA-89F5-154E6B08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A3547-C4E2-439D-8BC0-674B5A3CE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907C01-BBEA-4A2E-838E-5467F6CED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51AF50-43F4-425E-A0C1-8A4702BBB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D696AB-822F-4F09-944F-75A75EEB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87AEF4-09CE-4FFE-B622-100B647A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593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A0F33-1697-4C88-8369-0D137547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FE133FD-F4EA-4FF1-86C3-323737AF1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BED8A2-D70F-4915-9E7D-B7309AD47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50A951-41B6-444F-BBF1-0FA9D58F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BE6318-00BC-4598-B848-EC6D3CD81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2E225E-5A79-4BFD-BF9F-0CAD968E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42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87CB6F-DE62-4C24-8FF1-07DCB9688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7974D4-E6A6-4126-B324-2D41F2E40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7D4C9-0CE6-4FEC-9FF6-05F8C59ADA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ABA91-B8FC-4515-9E88-18F3334F5B02}" type="datetimeFigureOut">
              <a:rPr lang="pt-BR" smtClean="0"/>
              <a:t>17/05/2024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C29043-3FB2-4D07-8058-B45862DC6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024953-5C1B-4376-9BB2-A90162035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B2485-95CA-42E1-967B-6C1ECCE2CD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43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AFF083BC-0C08-48E6-81E8-D5361628066B}"/>
              </a:ext>
            </a:extLst>
          </p:cNvPr>
          <p:cNvGrpSpPr/>
          <p:nvPr/>
        </p:nvGrpSpPr>
        <p:grpSpPr>
          <a:xfrm>
            <a:off x="0" y="21726"/>
            <a:ext cx="11816138" cy="6531342"/>
            <a:chOff x="0" y="21726"/>
            <a:chExt cx="11816138" cy="6531342"/>
          </a:xfrm>
        </p:grpSpPr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5B70C509-D560-4FAB-AA06-3BB10CBAA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2825" y="3285221"/>
              <a:ext cx="3889742" cy="32678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D0427EEE-5F4E-40F2-8710-9324A1E97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8256" y="3285221"/>
              <a:ext cx="4018900" cy="3267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0019B865-A0B7-449C-B43C-6EF1FB03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285221"/>
              <a:ext cx="3888256" cy="3259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83E0DF3F-AE83-4A32-A2FC-8AFFD3DB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1506" y="21726"/>
              <a:ext cx="3881061" cy="3254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9DA78EFF-1324-46A8-9201-553304364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93"/>
            <a:stretch/>
          </p:blipFill>
          <p:spPr>
            <a:xfrm>
              <a:off x="3896239" y="21726"/>
              <a:ext cx="4010917" cy="3254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898B4784-8D87-4D74-ACD2-8B27F2FEA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3" b="-1"/>
            <a:stretch/>
          </p:blipFill>
          <p:spPr>
            <a:xfrm>
              <a:off x="0" y="21726"/>
              <a:ext cx="3888256" cy="3254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5EAAB0A-F225-4F96-8DA6-FC3028C1D94F}"/>
                </a:ext>
              </a:extLst>
            </p:cNvPr>
            <p:cNvSpPr txBox="1"/>
            <p:nvPr/>
          </p:nvSpPr>
          <p:spPr>
            <a:xfrm>
              <a:off x="2206171" y="86501"/>
              <a:ext cx="15167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PCV = 1,11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41415BA-019F-43E4-8FD2-3731BECBFF6D}"/>
                </a:ext>
              </a:extLst>
            </p:cNvPr>
            <p:cNvSpPr txBox="1"/>
            <p:nvPr/>
          </p:nvSpPr>
          <p:spPr>
            <a:xfrm>
              <a:off x="6352630" y="130174"/>
              <a:ext cx="15167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PCV = 1,95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ED00516-3416-4A73-B01B-A90AA693C105}"/>
                </a:ext>
              </a:extLst>
            </p:cNvPr>
            <p:cNvSpPr txBox="1"/>
            <p:nvPr/>
          </p:nvSpPr>
          <p:spPr>
            <a:xfrm>
              <a:off x="10221630" y="86501"/>
              <a:ext cx="15167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PCV = 5,07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706A388F-AAF6-4D06-8388-716F57BD819D}"/>
                </a:ext>
              </a:extLst>
            </p:cNvPr>
            <p:cNvSpPr txBox="1"/>
            <p:nvPr/>
          </p:nvSpPr>
          <p:spPr>
            <a:xfrm>
              <a:off x="2371494" y="3429000"/>
              <a:ext cx="15167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PCV = 8,48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5E44B14-1D95-4CD2-BF40-153BA57FABED}"/>
                </a:ext>
              </a:extLst>
            </p:cNvPr>
            <p:cNvSpPr txBox="1"/>
            <p:nvPr/>
          </p:nvSpPr>
          <p:spPr>
            <a:xfrm>
              <a:off x="6124985" y="3446046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PCV = 10,86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F223F7E7-D610-4414-BA03-0781C89672FB}"/>
                </a:ext>
              </a:extLst>
            </p:cNvPr>
            <p:cNvSpPr txBox="1"/>
            <p:nvPr/>
          </p:nvSpPr>
          <p:spPr>
            <a:xfrm>
              <a:off x="10143885" y="3398649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PCV = 12,03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46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D7C469A-B909-4703-A039-A794485E8EFB}"/>
              </a:ext>
            </a:extLst>
          </p:cNvPr>
          <p:cNvGrpSpPr/>
          <p:nvPr/>
        </p:nvGrpSpPr>
        <p:grpSpPr>
          <a:xfrm>
            <a:off x="1014412" y="609600"/>
            <a:ext cx="10163175" cy="5638800"/>
            <a:chOff x="1014412" y="609600"/>
            <a:chExt cx="10163175" cy="56388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EB47EA7-FD77-434C-91CA-A11AADC0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412" y="609600"/>
              <a:ext cx="10163175" cy="5638800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2D63369-09F0-4D14-9F91-E36CAF669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82" t="41126" r="9822"/>
            <a:stretch/>
          </p:blipFill>
          <p:spPr>
            <a:xfrm>
              <a:off x="4447114" y="4429509"/>
              <a:ext cx="2042117" cy="127702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2239CAC-F585-443C-BC58-CEF12A8A8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3733" y="2529416"/>
              <a:ext cx="1617133" cy="1212850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C284A80-FA63-452E-9B15-705BD44F6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67" t="56715" r="900" b="3934"/>
            <a:stretch/>
          </p:blipFill>
          <p:spPr>
            <a:xfrm>
              <a:off x="3251200" y="728591"/>
              <a:ext cx="1499611" cy="845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14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94662AC-DE93-416A-B482-656124191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708660"/>
            <a:ext cx="4876800" cy="36576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54EBDA-A603-4C35-B261-830CD6139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80" y="-8382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8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4E715C6-52FE-4058-ACA8-85D49088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83" y="127000"/>
            <a:ext cx="8684684" cy="659145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FEA13F0-3518-4BE9-89AF-0E56533DE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1" y="389467"/>
            <a:ext cx="1032933" cy="10329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4DA146-611A-4A83-A5D0-8DB59C919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4" y="4275667"/>
            <a:ext cx="1032933" cy="10329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4C1B25C-FDE6-4EDA-9532-A361EAE03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1" y="626533"/>
            <a:ext cx="1439334" cy="143933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461AC69-21E5-42FD-8BE9-19248498F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68" y="4529666"/>
            <a:ext cx="1557868" cy="15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835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18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Olivoto</dc:creator>
  <cp:lastModifiedBy>Tiago Olivoto</cp:lastModifiedBy>
  <cp:revision>10</cp:revision>
  <dcterms:created xsi:type="dcterms:W3CDTF">2024-02-26T14:32:06Z</dcterms:created>
  <dcterms:modified xsi:type="dcterms:W3CDTF">2024-05-17T20:02:28Z</dcterms:modified>
</cp:coreProperties>
</file>